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8" d="100"/>
          <a:sy n="78" d="100"/>
        </p:scale>
        <p:origin x="-9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40FB2965-5615-4647-9FD5-384420DDC5BF}" type="datetimeFigureOut">
              <a:rPr lang="en-US" smtClean="0"/>
              <a:pPr/>
              <a:t>2/18/2011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40FB2965-5615-4647-9FD5-384420DDC5BF}" type="datetimeFigureOut">
              <a:rPr lang="en-US" smtClean="0"/>
              <a:pPr/>
              <a:t>2/18/2011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40FB2965-5615-4647-9FD5-384420DDC5BF}" type="datetimeFigureOut">
              <a:rPr lang="en-US" smtClean="0"/>
              <a:pPr/>
              <a:t>2/18/2011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40FB2965-5615-4647-9FD5-384420DDC5BF}" type="datetimeFigureOut">
              <a:rPr lang="en-US" smtClean="0"/>
              <a:pPr/>
              <a:t>2/18/2011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B2965-5615-4647-9FD5-384420DDC5BF}" type="datetimeFigureOut">
              <a:rPr lang="en-US" smtClean="0"/>
              <a:pPr/>
              <a:t>2/18/2011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40FB2965-5615-4647-9FD5-384420DDC5BF}" type="datetimeFigureOut">
              <a:rPr lang="en-US" smtClean="0"/>
              <a:pPr/>
              <a:t>2/18/2011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40FB2965-5615-4647-9FD5-384420DDC5BF}" type="datetimeFigureOut">
              <a:rPr lang="en-US" smtClean="0"/>
              <a:pPr/>
              <a:t>2/18/2011</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40FB2965-5615-4647-9FD5-384420DDC5BF}" type="datetimeFigureOut">
              <a:rPr lang="en-US" smtClean="0"/>
              <a:pPr/>
              <a:t>2/18/2011</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B2965-5615-4647-9FD5-384420DDC5BF}" type="datetimeFigureOut">
              <a:rPr lang="en-US" smtClean="0"/>
              <a:pPr/>
              <a:t>2/18/2011</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B2965-5615-4647-9FD5-384420DDC5BF}" type="datetimeFigureOut">
              <a:rPr lang="en-US" smtClean="0"/>
              <a:pPr/>
              <a:t>2/18/2011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B2965-5615-4647-9FD5-384420DDC5BF}" type="datetimeFigureOut">
              <a:rPr lang="en-US" smtClean="0"/>
              <a:pPr/>
              <a:t>2/18/2011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97D8F60-2CC6-434A-943E-F2B48DA15B98}" type="slidenum">
              <a:rPr lang="en-IE" smtClean="0"/>
              <a:pPr/>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B2965-5615-4647-9FD5-384420DDC5BF}" type="datetimeFigureOut">
              <a:rPr lang="en-US" smtClean="0"/>
              <a:pPr/>
              <a:t>2/18/2011</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D8F60-2CC6-434A-943E-F2B48DA15B98}" type="slidenum">
              <a:rPr lang="en-IE" smtClean="0"/>
              <a:pPr/>
              <a:t>‹#›</a:t>
            </a:fld>
            <a:endParaRPr lang="en-I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00166" y="928670"/>
            <a:ext cx="6034344" cy="175432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Criteria for selection</a:t>
            </a:r>
          </a:p>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of solution</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026" name="Picture 2"/>
          <p:cNvPicPr>
            <a:picLocks noChangeAspect="1" noChangeArrowheads="1"/>
          </p:cNvPicPr>
          <p:nvPr/>
        </p:nvPicPr>
        <p:blipFill>
          <a:blip r:embed="rId2"/>
          <a:srcRect/>
          <a:stretch>
            <a:fillRect/>
          </a:stretch>
        </p:blipFill>
        <p:spPr bwMode="auto">
          <a:xfrm>
            <a:off x="3000364" y="2928934"/>
            <a:ext cx="3114675" cy="291465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357166"/>
            <a:ext cx="3251211"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What is it?</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Box 2"/>
          <p:cNvSpPr txBox="1"/>
          <p:nvPr/>
        </p:nvSpPr>
        <p:spPr>
          <a:xfrm>
            <a:off x="428596" y="1357298"/>
            <a:ext cx="7858180" cy="523220"/>
          </a:xfrm>
          <a:prstGeom prst="rect">
            <a:avLst/>
          </a:prstGeom>
          <a:noFill/>
        </p:spPr>
        <p:txBody>
          <a:bodyPr wrap="square" rtlCol="0">
            <a:spAutoFit/>
          </a:bodyPr>
          <a:lstStyle/>
          <a:p>
            <a:r>
              <a:rPr lang="en-IE" sz="2400" b="1" dirty="0" smtClean="0"/>
              <a:t>Criteria</a:t>
            </a:r>
            <a:r>
              <a:rPr lang="en-IE" sz="2400" dirty="0" smtClean="0"/>
              <a:t> </a:t>
            </a:r>
            <a:r>
              <a:rPr lang="en-IE" dirty="0" smtClean="0"/>
              <a:t>for </a:t>
            </a:r>
            <a:r>
              <a:rPr lang="en-IE" sz="2400" b="1" dirty="0" smtClean="0"/>
              <a:t>Selection</a:t>
            </a:r>
            <a:r>
              <a:rPr lang="en-IE" dirty="0" smtClean="0"/>
              <a:t> of </a:t>
            </a:r>
            <a:r>
              <a:rPr lang="en-IE" sz="2800" b="1" dirty="0" smtClean="0"/>
              <a:t>solution</a:t>
            </a:r>
            <a:r>
              <a:rPr lang="en-IE" dirty="0" smtClean="0"/>
              <a:t> </a:t>
            </a:r>
            <a:endParaRPr lang="en-IE" dirty="0"/>
          </a:p>
        </p:txBody>
      </p:sp>
      <p:cxnSp>
        <p:nvCxnSpPr>
          <p:cNvPr id="5" name="Straight Arrow Connector 4"/>
          <p:cNvCxnSpPr/>
          <p:nvPr/>
        </p:nvCxnSpPr>
        <p:spPr>
          <a:xfrm rot="5400000">
            <a:off x="250001" y="2678901"/>
            <a:ext cx="135732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571472" y="3357562"/>
            <a:ext cx="3000396" cy="646331"/>
          </a:xfrm>
          <a:prstGeom prst="rect">
            <a:avLst/>
          </a:prstGeom>
          <a:noFill/>
        </p:spPr>
        <p:txBody>
          <a:bodyPr wrap="square" rtlCol="0">
            <a:spAutoFit/>
          </a:bodyPr>
          <a:lstStyle/>
          <a:p>
            <a:r>
              <a:rPr lang="en-IE" i="1" dirty="0" smtClean="0"/>
              <a:t>The reasons or judgements you used …</a:t>
            </a:r>
            <a:endParaRPr lang="en-IE" i="1" dirty="0"/>
          </a:p>
        </p:txBody>
      </p:sp>
      <p:cxnSp>
        <p:nvCxnSpPr>
          <p:cNvPr id="8" name="Straight Arrow Connector 7"/>
          <p:cNvCxnSpPr/>
          <p:nvPr/>
        </p:nvCxnSpPr>
        <p:spPr>
          <a:xfrm rot="16200000" flipH="1">
            <a:off x="1714480" y="2357430"/>
            <a:ext cx="2571768"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86116" y="4429132"/>
            <a:ext cx="2071702" cy="369332"/>
          </a:xfrm>
          <a:prstGeom prst="rect">
            <a:avLst/>
          </a:prstGeom>
          <a:noFill/>
        </p:spPr>
        <p:txBody>
          <a:bodyPr wrap="square" rtlCol="0">
            <a:spAutoFit/>
          </a:bodyPr>
          <a:lstStyle/>
          <a:p>
            <a:r>
              <a:rPr lang="en-IE" dirty="0"/>
              <a:t>t</a:t>
            </a:r>
            <a:r>
              <a:rPr lang="en-IE" dirty="0" smtClean="0"/>
              <a:t>o choose…</a:t>
            </a:r>
            <a:endParaRPr lang="en-IE" dirty="0"/>
          </a:p>
        </p:txBody>
      </p:sp>
      <p:cxnSp>
        <p:nvCxnSpPr>
          <p:cNvPr id="11" name="Straight Arrow Connector 10"/>
          <p:cNvCxnSpPr/>
          <p:nvPr/>
        </p:nvCxnSpPr>
        <p:spPr>
          <a:xfrm rot="16200000" flipH="1">
            <a:off x="3393273" y="2321711"/>
            <a:ext cx="3643338" cy="25717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072198" y="5429264"/>
            <a:ext cx="1928826" cy="369332"/>
          </a:xfrm>
          <a:prstGeom prst="rect">
            <a:avLst/>
          </a:prstGeom>
          <a:noFill/>
        </p:spPr>
        <p:txBody>
          <a:bodyPr wrap="square" rtlCol="0">
            <a:spAutoFit/>
          </a:bodyPr>
          <a:lstStyle/>
          <a:p>
            <a:r>
              <a:rPr lang="en-IE" dirty="0"/>
              <a:t>y</a:t>
            </a:r>
            <a:r>
              <a:rPr lang="en-IE" dirty="0" smtClean="0"/>
              <a:t>our final design</a:t>
            </a:r>
            <a:endParaRPr lang="en-I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357166"/>
            <a:ext cx="2962221"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Approach</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Box 2"/>
          <p:cNvSpPr txBox="1"/>
          <p:nvPr/>
        </p:nvSpPr>
        <p:spPr>
          <a:xfrm>
            <a:off x="571472" y="1428736"/>
            <a:ext cx="5429288" cy="1477328"/>
          </a:xfrm>
          <a:prstGeom prst="rect">
            <a:avLst/>
          </a:prstGeom>
          <a:noFill/>
        </p:spPr>
        <p:txBody>
          <a:bodyPr wrap="square" rtlCol="0">
            <a:spAutoFit/>
          </a:bodyPr>
          <a:lstStyle/>
          <a:p>
            <a:pPr marL="342900" indent="-342900">
              <a:buFont typeface="+mj-lt"/>
              <a:buAutoNum type="arabicPeriod"/>
            </a:pPr>
            <a:r>
              <a:rPr lang="en-IE" dirty="0" smtClean="0"/>
              <a:t>Analysis of brief</a:t>
            </a:r>
          </a:p>
          <a:p>
            <a:pPr marL="342900" indent="-342900">
              <a:buFont typeface="+mj-lt"/>
              <a:buAutoNum type="arabicPeriod"/>
            </a:pPr>
            <a:r>
              <a:rPr lang="en-IE" dirty="0" smtClean="0"/>
              <a:t>Investigation of Solutions</a:t>
            </a:r>
            <a:endParaRPr lang="en-IE" dirty="0"/>
          </a:p>
          <a:p>
            <a:pPr marL="342900" indent="-342900">
              <a:buFont typeface="+mj-lt"/>
              <a:buAutoNum type="arabicPeriod"/>
            </a:pPr>
            <a:r>
              <a:rPr lang="en-IE" dirty="0" smtClean="0"/>
              <a:t>Sketching and generating design ideas</a:t>
            </a:r>
          </a:p>
          <a:p>
            <a:pPr marL="342900" indent="-342900">
              <a:buFont typeface="+mj-lt"/>
              <a:buAutoNum type="arabicPeriod"/>
            </a:pPr>
            <a:r>
              <a:rPr lang="en-IE" dirty="0" smtClean="0"/>
              <a:t>Choosing Final design</a:t>
            </a:r>
          </a:p>
          <a:p>
            <a:pPr marL="342900" indent="-342900">
              <a:buFont typeface="+mj-lt"/>
              <a:buAutoNum type="arabicPeriod"/>
            </a:pPr>
            <a:r>
              <a:rPr lang="en-IE" b="1" dirty="0" smtClean="0"/>
              <a:t>Criteria for selection of solution</a:t>
            </a:r>
            <a:r>
              <a:rPr lang="en-IE" dirty="0" smtClean="0"/>
              <a:t>.</a:t>
            </a:r>
          </a:p>
        </p:txBody>
      </p:sp>
      <p:sp>
        <p:nvSpPr>
          <p:cNvPr id="6" name="TextBox 5"/>
          <p:cNvSpPr txBox="1"/>
          <p:nvPr/>
        </p:nvSpPr>
        <p:spPr>
          <a:xfrm>
            <a:off x="6215074" y="1428736"/>
            <a:ext cx="2143140" cy="923330"/>
          </a:xfrm>
          <a:prstGeom prst="rect">
            <a:avLst/>
          </a:prstGeom>
          <a:noFill/>
        </p:spPr>
        <p:txBody>
          <a:bodyPr wrap="square" rtlCol="0">
            <a:spAutoFit/>
          </a:bodyPr>
          <a:lstStyle/>
          <a:p>
            <a:r>
              <a:rPr lang="en-IE" dirty="0" smtClean="0"/>
              <a:t>Located here after you have finalised your design</a:t>
            </a:r>
            <a:endParaRPr lang="en-IE" dirty="0"/>
          </a:p>
        </p:txBody>
      </p:sp>
      <p:cxnSp>
        <p:nvCxnSpPr>
          <p:cNvPr id="8" name="Straight Arrow Connector 7"/>
          <p:cNvCxnSpPr/>
          <p:nvPr/>
        </p:nvCxnSpPr>
        <p:spPr>
          <a:xfrm rot="10800000" flipV="1">
            <a:off x="4214810" y="1928802"/>
            <a:ext cx="1928826" cy="78581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42910" y="3286124"/>
            <a:ext cx="4357718" cy="1477328"/>
          </a:xfrm>
          <a:prstGeom prst="rect">
            <a:avLst/>
          </a:prstGeom>
          <a:noFill/>
        </p:spPr>
        <p:txBody>
          <a:bodyPr wrap="square" rtlCol="0">
            <a:spAutoFit/>
          </a:bodyPr>
          <a:lstStyle/>
          <a:p>
            <a:r>
              <a:rPr lang="en-IE" dirty="0" smtClean="0"/>
              <a:t>You are simply explaining to the examiner why you chose each solution for each problem to be solved.</a:t>
            </a:r>
          </a:p>
          <a:p>
            <a:r>
              <a:rPr lang="en-IE" dirty="0" smtClean="0"/>
              <a:t>What influenced you to chose your solution over other solution?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428604"/>
            <a:ext cx="1803251"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Focus</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TextBox 3"/>
          <p:cNvSpPr txBox="1"/>
          <p:nvPr/>
        </p:nvSpPr>
        <p:spPr>
          <a:xfrm>
            <a:off x="642910" y="1285860"/>
            <a:ext cx="5929354" cy="3416320"/>
          </a:xfrm>
          <a:prstGeom prst="rect">
            <a:avLst/>
          </a:prstGeom>
          <a:noFill/>
        </p:spPr>
        <p:txBody>
          <a:bodyPr wrap="square" rtlCol="0">
            <a:spAutoFit/>
          </a:bodyPr>
          <a:lstStyle/>
          <a:p>
            <a:r>
              <a:rPr lang="en-IE" dirty="0" smtClean="0"/>
              <a:t>Focus on two areas:</a:t>
            </a:r>
          </a:p>
          <a:p>
            <a:endParaRPr lang="en-IE" dirty="0"/>
          </a:p>
          <a:p>
            <a:pPr marL="342900" indent="-342900">
              <a:buFont typeface="+mj-lt"/>
              <a:buAutoNum type="arabicPeriod"/>
            </a:pPr>
            <a:r>
              <a:rPr lang="en-IE" dirty="0" smtClean="0"/>
              <a:t>The individual parts of the project- Outline the reasons why you chose to design each part of the project the way you did. State what prohibited you from choosing other solutions. (Include why you chose the material)</a:t>
            </a:r>
          </a:p>
          <a:p>
            <a:pPr marL="342900" indent="-342900">
              <a:buFont typeface="+mj-lt"/>
              <a:buAutoNum type="arabicPeriod"/>
            </a:pPr>
            <a:endParaRPr lang="en-IE" dirty="0"/>
          </a:p>
          <a:p>
            <a:pPr marL="342900" indent="-342900"/>
            <a:endParaRPr lang="en-IE" dirty="0"/>
          </a:p>
          <a:p>
            <a:pPr marL="342900" indent="-342900"/>
            <a:r>
              <a:rPr lang="en-IE" dirty="0" smtClean="0"/>
              <a:t>2. The entire project itself: State clearly why you designed the overall project in the way you did. Give reasons for this. State here how your project differs from others in your class and other designs on the market.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357166"/>
            <a:ext cx="1567866"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Tips!</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TextBox 3"/>
          <p:cNvSpPr txBox="1"/>
          <p:nvPr/>
        </p:nvSpPr>
        <p:spPr>
          <a:xfrm>
            <a:off x="500034" y="1357298"/>
            <a:ext cx="5572164" cy="5355312"/>
          </a:xfrm>
          <a:prstGeom prst="rect">
            <a:avLst/>
          </a:prstGeom>
          <a:noFill/>
        </p:spPr>
        <p:txBody>
          <a:bodyPr wrap="square" rtlCol="0">
            <a:spAutoFit/>
          </a:bodyPr>
          <a:lstStyle/>
          <a:p>
            <a:pPr>
              <a:buFont typeface="Arial" pitchFamily="34" charset="0"/>
              <a:buChar char="•"/>
            </a:pPr>
            <a:r>
              <a:rPr lang="en-IE" b="1" dirty="0" smtClean="0"/>
              <a:t>The examiner is not a mind reader</a:t>
            </a:r>
            <a:r>
              <a:rPr lang="en-IE" dirty="0" smtClean="0"/>
              <a:t>. Do not presume that he/she will know why you chose certain designs or solutions.  If you have not got it in the brief then how is the examiner going to give you marks for it? </a:t>
            </a:r>
          </a:p>
          <a:p>
            <a:pPr>
              <a:buFont typeface="Arial" pitchFamily="34" charset="0"/>
              <a:buChar char="•"/>
            </a:pPr>
            <a:endParaRPr lang="en-IE" dirty="0" smtClean="0"/>
          </a:p>
          <a:p>
            <a:pPr>
              <a:buFont typeface="Arial" pitchFamily="34" charset="0"/>
              <a:buChar char="•"/>
            </a:pPr>
            <a:endParaRPr lang="en-IE" dirty="0"/>
          </a:p>
          <a:p>
            <a:pPr>
              <a:buFont typeface="Arial" pitchFamily="34" charset="0"/>
              <a:buChar char="•"/>
            </a:pPr>
            <a:endParaRPr lang="en-IE" dirty="0"/>
          </a:p>
          <a:p>
            <a:pPr>
              <a:buFont typeface="Arial" pitchFamily="34" charset="0"/>
              <a:buChar char="•"/>
            </a:pPr>
            <a:r>
              <a:rPr lang="en-IE" b="1" dirty="0" smtClean="0"/>
              <a:t>Make it interesting! </a:t>
            </a:r>
          </a:p>
          <a:p>
            <a:r>
              <a:rPr lang="en-IE" dirty="0" smtClean="0"/>
              <a:t>Portray your information as best you can to the examiner through sketches, colour and notes where necessary. </a:t>
            </a:r>
          </a:p>
          <a:p>
            <a:endParaRPr lang="en-IE" dirty="0" smtClean="0"/>
          </a:p>
          <a:p>
            <a:endParaRPr lang="en-IE" dirty="0"/>
          </a:p>
          <a:p>
            <a:endParaRPr lang="en-IE" dirty="0"/>
          </a:p>
          <a:p>
            <a:pPr>
              <a:buFont typeface="Arial" pitchFamily="34" charset="0"/>
              <a:buChar char="•"/>
            </a:pPr>
            <a:r>
              <a:rPr lang="en-IE" b="1" dirty="0" smtClean="0"/>
              <a:t>Most important:</a:t>
            </a:r>
          </a:p>
          <a:p>
            <a:r>
              <a:rPr lang="en-IE" dirty="0" smtClean="0"/>
              <a:t>Make sure you can defend your chosen solutions. Don’t just write down that you chose a solution because it looks nice, back it up with a solid reason like “because it works better than xxxxx in the following ways…. </a:t>
            </a:r>
          </a:p>
          <a:p>
            <a:pPr>
              <a:buFont typeface="Arial" pitchFamily="34" charset="0"/>
              <a:buChar char="•"/>
            </a:pPr>
            <a:endParaRPr lang="en-IE" dirty="0"/>
          </a:p>
        </p:txBody>
      </p:sp>
      <p:pic>
        <p:nvPicPr>
          <p:cNvPr id="2050" name="Picture 2"/>
          <p:cNvPicPr>
            <a:picLocks noChangeAspect="1" noChangeArrowheads="1"/>
          </p:cNvPicPr>
          <p:nvPr/>
        </p:nvPicPr>
        <p:blipFill>
          <a:blip r:embed="rId2"/>
          <a:srcRect/>
          <a:stretch>
            <a:fillRect/>
          </a:stretch>
        </p:blipFill>
        <p:spPr bwMode="auto">
          <a:xfrm>
            <a:off x="6000760" y="1071546"/>
            <a:ext cx="1785950" cy="1133743"/>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6215074" y="3214686"/>
            <a:ext cx="1571927" cy="1123948"/>
          </a:xfrm>
          <a:prstGeom prst="rect">
            <a:avLst/>
          </a:prstGeom>
          <a:noFill/>
          <a:ln w="9525">
            <a:noFill/>
            <a:miter lim="800000"/>
            <a:headEnd/>
            <a:tailEnd/>
          </a:ln>
          <a:effectLst/>
        </p:spPr>
      </p:pic>
      <p:pic>
        <p:nvPicPr>
          <p:cNvPr id="2053" name="Picture 5"/>
          <p:cNvPicPr>
            <a:picLocks noChangeAspect="1" noChangeArrowheads="1"/>
          </p:cNvPicPr>
          <p:nvPr/>
        </p:nvPicPr>
        <p:blipFill>
          <a:blip r:embed="rId4"/>
          <a:srcRect/>
          <a:stretch>
            <a:fillRect/>
          </a:stretch>
        </p:blipFill>
        <p:spPr bwMode="auto">
          <a:xfrm>
            <a:off x="6357950" y="4929198"/>
            <a:ext cx="1185861" cy="1210062"/>
          </a:xfrm>
          <a:prstGeom prst="rect">
            <a:avLst/>
          </a:prstGeom>
          <a:noFill/>
          <a:ln w="9525">
            <a:noFill/>
            <a:miter lim="800000"/>
            <a:headEnd/>
            <a:tailEnd/>
          </a:ln>
          <a:effectLst/>
        </p:spPr>
      </p:pic>
      <p:sp>
        <p:nvSpPr>
          <p:cNvPr id="10" name="TextBox 9"/>
          <p:cNvSpPr txBox="1"/>
          <p:nvPr/>
        </p:nvSpPr>
        <p:spPr>
          <a:xfrm>
            <a:off x="6286512" y="6072206"/>
            <a:ext cx="1785950" cy="307777"/>
          </a:xfrm>
          <a:prstGeom prst="rect">
            <a:avLst/>
          </a:prstGeom>
          <a:noFill/>
        </p:spPr>
        <p:txBody>
          <a:bodyPr wrap="square" rtlCol="0">
            <a:spAutoFit/>
          </a:bodyPr>
          <a:lstStyle/>
          <a:p>
            <a:r>
              <a:rPr lang="en-IE" sz="1400" b="1" dirty="0" smtClean="0"/>
              <a:t>Defend Solution</a:t>
            </a:r>
            <a:endParaRPr lang="en-IE" sz="1400" b="1" dirty="0"/>
          </a:p>
        </p:txBody>
      </p:sp>
      <p:sp>
        <p:nvSpPr>
          <p:cNvPr id="11" name="TextBox 10"/>
          <p:cNvSpPr txBox="1"/>
          <p:nvPr/>
        </p:nvSpPr>
        <p:spPr>
          <a:xfrm>
            <a:off x="6215074" y="4429132"/>
            <a:ext cx="2643206" cy="307777"/>
          </a:xfrm>
          <a:prstGeom prst="rect">
            <a:avLst/>
          </a:prstGeom>
          <a:noFill/>
        </p:spPr>
        <p:txBody>
          <a:bodyPr wrap="square" rtlCol="0">
            <a:spAutoFit/>
          </a:bodyPr>
          <a:lstStyle/>
          <a:p>
            <a:r>
              <a:rPr lang="en-IE" sz="1400" b="1" smtClean="0"/>
              <a:t>Make </a:t>
            </a:r>
            <a:r>
              <a:rPr lang="en-IE" sz="1400" b="1" smtClean="0"/>
              <a:t>it </a:t>
            </a:r>
            <a:r>
              <a:rPr lang="en-IE" sz="1400" b="1" dirty="0" smtClean="0"/>
              <a:t>interesting</a:t>
            </a:r>
            <a:endParaRPr lang="en-IE" sz="1400" b="1" dirty="0"/>
          </a:p>
        </p:txBody>
      </p:sp>
      <p:sp>
        <p:nvSpPr>
          <p:cNvPr id="12" name="TextBox 11"/>
          <p:cNvSpPr txBox="1"/>
          <p:nvPr/>
        </p:nvSpPr>
        <p:spPr>
          <a:xfrm>
            <a:off x="6000760" y="2357430"/>
            <a:ext cx="2714644" cy="307777"/>
          </a:xfrm>
          <a:prstGeom prst="rect">
            <a:avLst/>
          </a:prstGeom>
          <a:noFill/>
        </p:spPr>
        <p:txBody>
          <a:bodyPr wrap="square" rtlCol="0">
            <a:spAutoFit/>
          </a:bodyPr>
          <a:lstStyle/>
          <a:p>
            <a:r>
              <a:rPr lang="en-IE" sz="1400" b="1" dirty="0" smtClean="0"/>
              <a:t>Examiner can’t read your mind</a:t>
            </a:r>
            <a:endParaRPr lang="en-IE" sz="14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304</Words>
  <Application>Microsoft Office PowerPoint</Application>
  <PresentationFormat>On-screen Show (4:3)</PresentationFormat>
  <Paragraphs>38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dc:creator>
  <cp:lastModifiedBy>Robert</cp:lastModifiedBy>
  <cp:revision>2</cp:revision>
  <dcterms:created xsi:type="dcterms:W3CDTF">2011-02-18T11:56:22Z</dcterms:created>
  <dcterms:modified xsi:type="dcterms:W3CDTF">2011-02-18T14:21:57Z</dcterms:modified>
</cp:coreProperties>
</file>